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68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60"/>
    <p:restoredTop sz="97625"/>
  </p:normalViewPr>
  <p:slideViewPr>
    <p:cSldViewPr snapToGrid="0" snapToObjects="1">
      <p:cViewPr varScale="1">
        <p:scale>
          <a:sx n="74" d="100"/>
          <a:sy n="74" d="100"/>
        </p:scale>
        <p:origin x="5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Levinski" userId="3307da14-4b3e-4018-aac4-a94e659e0af6" providerId="ADAL" clId="{54E97AA3-579E-400F-99C8-7B13B180818F}"/>
    <pc:docChg chg="undo custSel modSld">
      <pc:chgData name="Cristina Levinski" userId="3307da14-4b3e-4018-aac4-a94e659e0af6" providerId="ADAL" clId="{54E97AA3-579E-400F-99C8-7B13B180818F}" dt="2024-02-20T14:36:27.306" v="7"/>
      <pc:docMkLst>
        <pc:docMk/>
      </pc:docMkLst>
      <pc:sldChg chg="modSp mod">
        <pc:chgData name="Cristina Levinski" userId="3307da14-4b3e-4018-aac4-a94e659e0af6" providerId="ADAL" clId="{54E97AA3-579E-400F-99C8-7B13B180818F}" dt="2024-02-20T14:36:27.306" v="7"/>
        <pc:sldMkLst>
          <pc:docMk/>
          <pc:sldMk cId="2102021547" sldId="278"/>
        </pc:sldMkLst>
        <pc:spChg chg="mod">
          <ac:chgData name="Cristina Levinski" userId="3307da14-4b3e-4018-aac4-a94e659e0af6" providerId="ADAL" clId="{54E97AA3-579E-400F-99C8-7B13B180818F}" dt="2024-02-20T14:36:27.306" v="7"/>
          <ac:spMkLst>
            <pc:docMk/>
            <pc:sldMk cId="2102021547" sldId="278"/>
            <ac:spMk id="5" creationId="{09DABE98-0BBB-BC8C-CDAE-C2AFF3268D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wmo.int/idviewer/66258/2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ibrary.wmo.int/index.php?lvl=notice_display&amp;id=2160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D43B275B-84BF-C21D-40E8-7D1235DF538A}"/>
              </a:ext>
            </a:extLst>
          </p:cNvPr>
          <p:cNvSpPr/>
          <p:nvPr/>
        </p:nvSpPr>
        <p:spPr>
          <a:xfrm>
            <a:off x="1021728" y="632659"/>
            <a:ext cx="10148542" cy="218008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8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SERCOM-3</a:t>
            </a:r>
          </a:p>
          <a:p>
            <a:pPr algn="ctr">
              <a:lnSpc>
                <a:spcPts val="3360"/>
              </a:lnSpc>
              <a:defRPr sz="1800"/>
            </a:pPr>
            <a:b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Third session of the </a:t>
            </a:r>
            <a:r>
              <a:rPr lang="en-US" sz="3200" b="1" kern="1000" spc="-10" dirty="0" err="1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Commis</a:t>
            </a:r>
            <a: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</a:t>
            </a: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ion for Weather, Climate, Hydrological, Marine and Related Environmental Services and Applications </a:t>
            </a:r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09DABE98-0BBB-BC8C-CDAE-C2AFF3268DAE}"/>
              </a:ext>
            </a:extLst>
          </p:cNvPr>
          <p:cNvSpPr/>
          <p:nvPr/>
        </p:nvSpPr>
        <p:spPr>
          <a:xfrm>
            <a:off x="1071906" y="3429000"/>
            <a:ext cx="10048183" cy="80021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CH" sz="2800" b="0" i="0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genda</a:t>
            </a:r>
            <a:r>
              <a:rPr lang="en-CH" sz="28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item 4.5(3)</a:t>
            </a:r>
            <a:endParaRPr lang="hr-HR" sz="2800" b="0" i="0" u="none" strike="noStrike" baseline="0" dirty="0">
              <a:solidFill>
                <a:srgbClr val="C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Tropical Cyclone Forecasting Competency Framework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A15C5-5797-E740-D89C-F6F3EF7D419B}"/>
              </a:ext>
            </a:extLst>
          </p:cNvPr>
          <p:cNvSpPr txBox="1"/>
          <p:nvPr/>
        </p:nvSpPr>
        <p:spPr>
          <a:xfrm>
            <a:off x="4736645" y="4976723"/>
            <a:ext cx="2718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Bali, Indonesia</a:t>
            </a:r>
          </a:p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4-9 March 2024</a:t>
            </a:r>
            <a:endParaRPr lang="en-CH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FF4E3F-8037-5081-F853-72E7F90922F2}"/>
              </a:ext>
            </a:extLst>
          </p:cNvPr>
          <p:cNvSpPr txBox="1"/>
          <p:nvPr/>
        </p:nvSpPr>
        <p:spPr>
          <a:xfrm>
            <a:off x="9304637" y="5361443"/>
            <a:ext cx="2397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 err="1"/>
              <a:t>Presented</a:t>
            </a:r>
            <a:r>
              <a:rPr lang="en-CH" b="1" dirty="0"/>
              <a:t> by: </a:t>
            </a:r>
          </a:p>
          <a:p>
            <a:r>
              <a:rPr lang="en-CH" dirty="0"/>
              <a:t>Prof. Osvaldo Moraes</a:t>
            </a:r>
          </a:p>
        </p:txBody>
      </p:sp>
    </p:spTree>
    <p:extLst>
      <p:ext uri="{BB962C8B-B14F-4D97-AF65-F5344CB8AC3E}">
        <p14:creationId xmlns:p14="http://schemas.microsoft.com/office/powerpoint/2010/main" val="210202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435490" y="207228"/>
            <a:ext cx="11283930" cy="87203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CH" sz="32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Document 4.5(3) </a:t>
            </a:r>
          </a:p>
          <a:p>
            <a:pPr>
              <a:lnSpc>
                <a:spcPts val="3360"/>
              </a:lnSpc>
              <a:defRPr sz="1800"/>
            </a:pPr>
            <a:r>
              <a:rPr lang="en-CH" sz="32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Tropical C</a:t>
            </a:r>
            <a:r>
              <a:rPr lang="en-GB" sz="32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y</a:t>
            </a:r>
            <a:r>
              <a:rPr lang="en-CH" sz="32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clone Forecasting Competency Framework</a:t>
            </a:r>
            <a:endParaRPr lang="en-US" sz="3200" b="1" kern="10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82A2680-8980-374E-A5E8-0DF8347D0DBF}"/>
              </a:ext>
            </a:extLst>
          </p:cNvPr>
          <p:cNvSpPr/>
          <p:nvPr/>
        </p:nvSpPr>
        <p:spPr>
          <a:xfrm>
            <a:off x="864066" y="1442906"/>
            <a:ext cx="10175846" cy="292387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Resolution 2 (EC-76)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decided </a:t>
            </a:r>
            <a:r>
              <a:rPr lang="en-GB" sz="1800" b="1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add the five regional TCF Competencies 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(one for each of the TCP regional bodies) </a:t>
            </a:r>
            <a:r>
              <a:rPr lang="en-GB" sz="1800" b="1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the </a:t>
            </a:r>
            <a:r>
              <a:rPr lang="en-GB" sz="1800" b="1" i="1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Compendium of WMO Competency Frameworks</a:t>
            </a:r>
            <a:r>
              <a:rPr lang="en-GB" sz="1800" b="1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(WMO-No. 1209)</a:t>
            </a:r>
            <a:endParaRPr lang="en-CH" sz="1800" b="1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H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It further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requested the Advisory Group on Tropical Cyclones (AG-TC), through its parent body, the Standing Committee on Disaster Risk Reduction and Public Services (SC-DRR)</a:t>
            </a:r>
            <a:r>
              <a:rPr lang="en-CH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800" b="1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consolidate the five regional TCF Competency Frameworks into a single framework </a:t>
            </a:r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achieve a consistent approach with other WMO service areas, </a:t>
            </a:r>
            <a:r>
              <a:rPr lang="en-GB" sz="1800" b="1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also be added to the Compendium</a:t>
            </a:r>
            <a:r>
              <a:rPr lang="en-CH" sz="1800" b="1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H" dirty="0">
                <a:latin typeface="Verdana" panose="020B0604030504040204" pitchFamily="34" charset="0"/>
                <a:cs typeface="Arial" panose="020B0604020202020204" pitchFamily="34" charset="0"/>
              </a:rPr>
              <a:t>This </a:t>
            </a:r>
            <a:r>
              <a:rPr lang="en-CH" b="1" dirty="0">
                <a:latin typeface="Verdana" panose="020B0604030504040204" pitchFamily="34" charset="0"/>
                <a:cs typeface="Arial" panose="020B0604020202020204" pitchFamily="34" charset="0"/>
              </a:rPr>
              <a:t>task was completed </a:t>
            </a:r>
            <a:r>
              <a:rPr lang="en-CH" dirty="0">
                <a:latin typeface="Verdana" panose="020B0604030504040204" pitchFamily="34" charset="0"/>
                <a:cs typeface="Arial" panose="020B0604020202020204" pitchFamily="34" charset="0"/>
              </a:rPr>
              <a:t>by the AG-TC, approved by SC-DRR and is now submitted to SERCOM-3 for decision.</a:t>
            </a:r>
            <a:endParaRPr lang="en-US" dirty="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59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A28B-339C-72E2-024A-193EBA3D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A72FBD4-668B-EB1A-B593-B2BE34336172}"/>
              </a:ext>
            </a:extLst>
          </p:cNvPr>
          <p:cNvSpPr txBox="1"/>
          <p:nvPr/>
        </p:nvSpPr>
        <p:spPr>
          <a:xfrm>
            <a:off x="3824879" y="5950894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60086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B6456A8ECA5478896490611FCD5A0" ma:contentTypeVersion="" ma:contentTypeDescription="Create a new document." ma:contentTypeScope="" ma:versionID="39e2410040cc3e3ff87c08ed4a408319">
  <xsd:schema xmlns:xsd="http://www.w3.org/2001/XMLSchema" xmlns:xs="http://www.w3.org/2001/XMLSchema" xmlns:p="http://schemas.microsoft.com/office/2006/metadata/properties" xmlns:ns2="c5a2086f-1306-468c-afe6-705dad0a8429" targetNamespace="http://schemas.microsoft.com/office/2006/metadata/properties" ma:root="true" ma:fieldsID="356c0ab3d7a6df5767ae752bcc1371e4" ns2:_="">
    <xsd:import namespace="c5a2086f-1306-468c-afe6-705dad0a842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2086f-1306-468c-afe6-705dad0a84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4C05D0-DE4E-457E-998F-7F0407EE25FC}"/>
</file>

<file path=customXml/itemProps2.xml><?xml version="1.0" encoding="utf-8"?>
<ds:datastoreItem xmlns:ds="http://schemas.openxmlformats.org/officeDocument/2006/customXml" ds:itemID="{B0A17FCE-83B5-4878-80F1-2C9BF032BABD}"/>
</file>

<file path=customXml/itemProps3.xml><?xml version="1.0" encoding="utf-8"?>
<ds:datastoreItem xmlns:ds="http://schemas.openxmlformats.org/officeDocument/2006/customXml" ds:itemID="{48C69759-654C-4282-94A8-51566BBEEB39}"/>
</file>

<file path=docProps/app.xml><?xml version="1.0" encoding="utf-8"?>
<Properties xmlns="http://schemas.openxmlformats.org/officeDocument/2006/extended-properties" xmlns:vt="http://schemas.openxmlformats.org/officeDocument/2006/docPropsVTypes">
  <TotalTime>4684</TotalTime>
  <Words>179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Cristina Levinski</cp:lastModifiedBy>
  <cp:revision>12</cp:revision>
  <dcterms:created xsi:type="dcterms:W3CDTF">2024-01-11T14:19:20Z</dcterms:created>
  <dcterms:modified xsi:type="dcterms:W3CDTF">2024-02-20T14:36:33Z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0x0101000C2B6456A8ECA5478896490611FCD5A0</vt:lpwstr>
  </property>
</Properties>
</file>